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2" Type="http://schemas.openxmlformats.org/officeDocument/2006/relationships/viewProps" Target="viewProps.xml" /><Relationship Id="rId1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4" Type="http://schemas.openxmlformats.org/officeDocument/2006/relationships/tableStyles" Target="tableStyles.xml" /><Relationship Id="rId13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Example Deck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2026-04-15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Example Deck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On the Structure of Things</a:t>
            </a:r>
          </a:p>
          <a:p>
            <a:pPr lvl="0" indent="0" marL="0">
              <a:buNone/>
            </a:pPr>
            <a:r>
              <a:rPr/>
              <a:t>Your Name · 2026</a:t>
            </a:r>
          </a:p>
          <a:p>
            <a:pPr lvl="0" indent="0" marL="0">
              <a:buNone/>
            </a:pPr>
            <a:r>
              <a:rPr/>
              <a:t>Note: This deck is the quickest way to see every feature in action. Copy the folder under a new name to start your own.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One idea per slide</a:t>
            </a:r>
          </a:p>
          <a:p>
            <a:pPr lvl="0" indent="0" marL="0">
              <a:buNone/>
            </a:pPr>
            <a:r>
              <a:rPr/>
              <a:t>Bite-size is the point.</a:t>
            </a:r>
          </a:p>
          <a:p>
            <a:pPr lvl="0" indent="0" marL="0">
              <a:buNone/>
            </a:pPr>
            <a:r>
              <a:rPr/>
              <a:t>Note: Long prose belongs in speaker notes, not on the slide.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Reveal incrementally</a:t>
            </a:r>
          </a:p>
          <a:p>
            <a:pPr lvl="0"/>
            <a:r>
              <a:rPr/>
              <a:t>First point </a:t>
            </a:r>
          </a:p>
          <a:p>
            <a:pPr lvl="0"/>
            <a:r>
              <a:rPr/>
              <a:t>Second point </a:t>
            </a:r>
          </a:p>
          <a:p>
            <a:pPr lvl="0"/>
            <a:r>
              <a:rPr/>
              <a:t>Third point 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Code</a:t>
            </a:r>
          </a:p>
          <a:p>
            <a:pPr lvl="0" indent="0">
              <a:buNone/>
            </a:pPr>
            <a:r>
              <a:rPr b="1">
                <a:solidFill>
                  <a:srgbClr val="007020"/>
                </a:solidFill>
                <a:latin typeface="Courier"/>
              </a:rPr>
              <a:t>def</a:t>
            </a:r>
            <a:r>
              <a:rPr>
                <a:latin typeface="Courier"/>
              </a:rPr>
              <a:t> greet(name: </a:t>
            </a:r>
            <a:r>
              <a:rPr>
                <a:solidFill>
                  <a:srgbClr val="008000"/>
                </a:solidFill>
                <a:latin typeface="Courier"/>
              </a:rPr>
              <a:t>str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666666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8000"/>
                </a:solidFill>
                <a:latin typeface="Courier"/>
              </a:rPr>
              <a:t>str</a:t>
            </a:r>
            <a:r>
              <a:rPr>
                <a:latin typeface="Courier"/>
              </a:rPr>
              <a:t>: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BB6688"/>
                </a:solidFill>
                <a:latin typeface="Courier"/>
              </a:rPr>
              <a:t>f"Hello, </a:t>
            </a:r>
            <a:r>
              <a:rPr>
                <a:solidFill>
                  <a:srgbClr val="4070A0"/>
                </a:solidFill>
                <a:latin typeface="Courier"/>
              </a:rPr>
              <a:t>{</a:t>
            </a:r>
            <a:r>
              <a:rPr>
                <a:latin typeface="Courier"/>
              </a:rPr>
              <a:t>name</a:t>
            </a:r>
            <a:r>
              <a:rPr>
                <a:solidFill>
                  <a:srgbClr val="4070A0"/>
                </a:solidFill>
                <a:latin typeface="Courier"/>
              </a:rPr>
              <a:t>}</a:t>
            </a:r>
            <a:r>
              <a:rPr>
                <a:solidFill>
                  <a:srgbClr val="BB6688"/>
                </a:solidFill>
                <a:latin typeface="Courier"/>
              </a:rPr>
              <a:t>"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spcBef>
                    <a:spcPts val="3000"/>
                  </a:spcBef>
                  <a:buNone/>
                </a:pPr>
                <a:r>
                  <a:rPr b="1"/>
                  <a:t>Math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E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m</m:t>
                      </m:r>
                      <m:sSup>
                        <m:e>
                          <m:r>
                            <m:t>c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</m:oMath>
                  </m:oMathPara>
                </a14:m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Vertical slides</a:t>
            </a:r>
          </a:p>
          <a:p>
            <a:pPr lvl="0" indent="0" marL="0">
              <a:buNone/>
            </a:pPr>
            <a:r>
              <a:rPr/>
              <a:t>–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Sub-topic</a:t>
            </a:r>
          </a:p>
          <a:p>
            <a:pPr lvl="0" indent="0" marL="0">
              <a:buNone/>
            </a:pPr>
            <a:r>
              <a:rPr/>
              <a:t>Use </a:t>
            </a:r>
            <a:r>
              <a:rPr>
                <a:latin typeface="Courier"/>
              </a:rPr>
              <a:t>--</a:t>
            </a:r>
            <a:r>
              <a:rPr/>
              <a:t> (two dashes) between slides to stack them vertically under the parent.</a:t>
            </a:r>
          </a:p>
          <a:p>
            <a:pPr lvl="0" indent="0" marL="0">
              <a:buNone/>
            </a:pPr>
            <a:r>
              <a:rPr/>
              <a:t>–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Another sub-topic</a:t>
            </a:r>
          </a:p>
          <a:p>
            <a:pPr lvl="0" indent="0" marL="0">
              <a:buNone/>
            </a:pPr>
            <a:r>
              <a:rPr/>
              <a:t>Press </a:t>
            </a:r>
            <a:r>
              <a:rPr>
                <a:latin typeface="Courier"/>
              </a:rPr>
              <a:t>↓</a:t>
            </a:r>
            <a:r>
              <a:rPr/>
              <a:t> to move down, </a:t>
            </a:r>
            <a:r>
              <a:rPr>
                <a:latin typeface="Courier"/>
              </a:rPr>
              <a:t>→</a:t>
            </a:r>
            <a:r>
              <a:rPr/>
              <a:t> to move to the next horizontal slide.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Tables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Condition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Value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Baseline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0.71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Ours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0.89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Thanks</a:t>
            </a:r>
          </a:p>
          <a:p>
            <a:pPr lvl="0" indent="0" marL="0">
              <a:buNone/>
            </a:pPr>
            <a:r>
              <a:rPr/>
              <a:t>Questions?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Deck</dc:title>
  <dc:creator/>
  <cp:keywords/>
  <dc:description>A sample deck showing slide conventions, fragments, math, and speaker notes.</dc:description>
  <dcterms:created xsi:type="dcterms:W3CDTF">2026-04-15T15:11:18Z</dcterms:created>
  <dcterms:modified xsi:type="dcterms:W3CDTF">2026-04-15T15:11:18Z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date">
    <vt:lpwstr>2026-04-15</vt:lpwstr>
  </property>
  <property fmtid="{D5CDD505-2E9C-101B-9397-08002B2CF9AE}" pid="4" name="layout">
    <vt:lpwstr>bundle</vt:lpwstr>
  </property>
  <property fmtid="{D5CDD505-2E9C-101B-9397-08002B2CF9AE}" pid="5" name="outputs">
    <vt:lpwstr/>
  </property>
</Properties>
</file>